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714F-D616-EB69-D4E3-5C196EA4F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C98A7-1BAC-BBFF-4A93-8A55547C8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49A67-5642-A299-A282-CD2F01CB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43766-4A1E-DDEC-5126-56D45BDB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6EBF-D5CD-8AD7-E1A7-32F37017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263884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5279-E656-A2F2-347F-D16BCFE6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0B02F-92AD-7DE0-1172-AEC5E8479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FACF-082E-4CAD-E403-F2A7073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8B4FC-E207-7066-4B45-7096DB7F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DE71D-ADDD-F298-FB0B-4EE6B652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85270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44284-8932-FBC1-FA15-2EC84FD7E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20E12-5458-99D4-45EA-FF7A319EE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287BC-B02E-C245-AAD6-6FE96AF5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8FEF-B97D-E897-F7B4-8C88FE3D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82758-2AD2-4EEE-44A4-E315F239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349984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F691-EF4A-5926-C9C6-3A455282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1B26-77DF-C243-2996-4330122DF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8F59F-6A0A-7348-E854-66A1C6BC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918C-152F-C81D-1B0A-449590B7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0387-8AA0-398E-7171-48216286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33476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1ED0-21B1-3A5C-CA6F-FFC62BAA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ED17-6428-33A9-0F50-E7DEA3A4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F3237-21F9-F460-1B95-FDA1A731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E7D5-E4C9-F5E9-C300-443F4B47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B77D-1D47-C4DD-60BA-983E638C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7342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7F6D-FFB4-44B7-1AF3-0C91A805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1598-CCA9-784D-9CE5-2E971A88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25730-5932-6E23-D256-BBADE6C83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53C0A-8AE9-52F0-3874-EBF24CEA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40FBF-2D22-57FA-E622-36B52B00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C16D2-C201-77AD-FF9D-F0DA5D4D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20000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4773-674B-7195-AA22-9CD9D426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51BC-B74D-BFE9-C96E-B93783EC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053A-2C3D-C1E6-DC0B-9D295E2DA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EF3CF-7DBD-A118-32C2-C0AEEC771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07BF9-4FAE-BC30-CAB8-FED98E35D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F244B-025E-970A-CAED-7171406F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457452-65A1-F45C-0BDD-A709EDCE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02B4A-07A4-E2BC-9E89-9A05B1D0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80871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7761-5A73-1ED1-9BCD-28641315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7A2A2-0BE9-67A7-D56E-C58C8ACD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359AB-1CD2-CD00-ECF0-316F3720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DFEB8-6219-6471-0E8C-8FD7FF8E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350032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1545C-8985-5C36-7D77-B4B398F6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181B7-8032-A52C-C7D7-BAC9FA75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E40E2-E353-6BD2-0817-AFBD817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34736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71F0-3119-FE96-423F-324F442A4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DCDF-D6BB-E014-4DF7-9AE62290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B254A-5082-7EE1-5936-96750EB94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D9AC-ADEF-0300-065F-AD56E06B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DEE9-D0C7-A91F-39C7-A38B4C9D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7F4D4-D442-629F-DF28-0DFF2A6D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34349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0F15-BFF4-E92F-61D7-606CFEBC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E6FE4C-4741-0D9D-86AD-C6E6900B8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8FC9-F11C-24B1-5CE5-9DC7D078D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5E9D0-D394-6262-EFE4-03A3AA7E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B4B25-3A49-79D2-12FB-6B33E672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5B61-DAB4-036D-752F-BB610FFA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21240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B8E9C-D181-BAE3-ED96-ED82890D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E23F-105A-FE74-A8C1-075035E8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766B-D284-5617-91ED-54A776E98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0DA90-F392-5046-8F40-4CDA039E2001}" type="datetimeFigureOut">
              <a:rPr lang="en-DO" smtClean="0"/>
              <a:t>23/5/24</a:t>
            </a:fld>
            <a:endParaRPr lang="en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88B01-07F0-FBD9-8438-8D03821B6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DEBE-6F80-D7E3-9DFC-7490C6D85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90A59B-4E64-564A-9FB2-4335EE413301}" type="slidenum">
              <a:rPr lang="en-DO" smtClean="0"/>
              <a:t>‹#›</a:t>
            </a:fld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47551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48AB-AA62-03BB-3C33-9F24BAEE5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E2812-77E0-7AB1-6807-0E4871C41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98106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C468-BE39-0725-9472-D9897C92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320"/>
            <a:ext cx="10515600" cy="1325563"/>
          </a:xfrm>
        </p:spPr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91008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CE16-7196-4F3F-4A84-50B09653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AA61-A25F-5E47-67BF-9F955132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6505"/>
          </a:xfrm>
        </p:spPr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2130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E1A7-476B-4E02-2E67-ADDED25C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C44D-2E62-53B8-10AC-473E0A49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9343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3CEB-B516-5FE4-0D0C-7706AFC2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8D531-84F8-7985-D3BD-75FC43336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6929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BA2D-E48F-0436-840A-9A65C973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44327-643D-5371-1D3B-FB805131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54908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7BEB-84C3-DC69-E686-BC1DA20F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A2704-F3E1-AF48-12AE-94163DDC5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18045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3676-4A90-669A-64F4-65469541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23A1-64E9-715B-9D5B-70531856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231217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8C10-CB60-E199-948B-679F83D3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EAB44-270B-9E91-62E9-FF9A7AC81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O"/>
          </a:p>
        </p:txBody>
      </p:sp>
    </p:spTree>
    <p:extLst>
      <p:ext uri="{BB962C8B-B14F-4D97-AF65-F5344CB8AC3E}">
        <p14:creationId xmlns:p14="http://schemas.microsoft.com/office/powerpoint/2010/main" val="161612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Víctor Joel Alcántara Jiménez</dc:creator>
  <cp:lastModifiedBy>Víctor Joel Alcántara Jiménez</cp:lastModifiedBy>
  <cp:revision>1</cp:revision>
  <dcterms:created xsi:type="dcterms:W3CDTF">2024-05-23T18:44:53Z</dcterms:created>
  <dcterms:modified xsi:type="dcterms:W3CDTF">2024-05-23T18:47:59Z</dcterms:modified>
</cp:coreProperties>
</file>